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Open Sans Extra Bold" charset="1" panose="020B0906030804020204"/>
      <p:regular r:id="rId13"/>
    </p:embeddedFont>
    <p:embeddedFont>
      <p:font typeface="Poppins Bold" charset="1" panose="00000800000000000000"/>
      <p:regular r:id="rId14"/>
    </p:embeddedFont>
    <p:embeddedFont>
      <p:font typeface="Poppins" charset="1" panose="000005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1331" y="1581459"/>
            <a:ext cx="830009" cy="842101"/>
          </a:xfrm>
          <a:custGeom>
            <a:avLst/>
            <a:gdLst/>
            <a:ahLst/>
            <a:cxnLst/>
            <a:rect r="r" b="b" t="t" l="l"/>
            <a:pathLst>
              <a:path h="842101" w="830009">
                <a:moveTo>
                  <a:pt x="0" y="0"/>
                </a:moveTo>
                <a:lnTo>
                  <a:pt x="830010" y="0"/>
                </a:lnTo>
                <a:lnTo>
                  <a:pt x="830010" y="842101"/>
                </a:lnTo>
                <a:lnTo>
                  <a:pt x="0" y="8421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097502" y="5590237"/>
            <a:ext cx="14099416" cy="1409941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91331" y="3298747"/>
            <a:ext cx="8015383" cy="157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19"/>
              </a:lnSpc>
              <a:spcBef>
                <a:spcPct val="0"/>
              </a:spcBef>
            </a:pPr>
            <a:r>
              <a:rPr lang="en-US" sz="9156">
                <a:solidFill>
                  <a:srgbClr val="051D40"/>
                </a:solidFill>
                <a:latin typeface="Open Sans Extra Bold"/>
              </a:rPr>
              <a:t>GROUP 15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420234" y="-1717598"/>
            <a:ext cx="3735531" cy="373553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47857" y="-643475"/>
            <a:ext cx="1286950" cy="128695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8757394" y="7522582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356712" y="1514784"/>
            <a:ext cx="2154276" cy="913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1"/>
              </a:lnSpc>
              <a:spcBef>
                <a:spcPct val="0"/>
              </a:spcBef>
            </a:pPr>
            <a:r>
              <a:rPr lang="en-US" sz="2586" spc="-51">
                <a:solidFill>
                  <a:srgbClr val="5B98BA"/>
                </a:solidFill>
                <a:latin typeface="Poppins Bold"/>
              </a:rPr>
              <a:t>Arowwai Industries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91331" y="6631448"/>
            <a:ext cx="7366063" cy="501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5"/>
              </a:lnSpc>
              <a:spcBef>
                <a:spcPct val="0"/>
              </a:spcBef>
            </a:pPr>
            <a:r>
              <a:rPr lang="en-US" sz="2753" spc="-55">
                <a:solidFill>
                  <a:srgbClr val="051D40"/>
                </a:solidFill>
                <a:latin typeface="Poppins"/>
              </a:rPr>
              <a:t>ITSS</a:t>
            </a:r>
          </a:p>
        </p:txBody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8573918" y="3143201"/>
            <a:ext cx="9146584" cy="5246370"/>
            <a:chOff x="0" y="0"/>
            <a:chExt cx="7981950" cy="45783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5"/>
              <a:stretch>
                <a:fillRect l="0" t="-3261" r="0" b="-3261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17814" y="-315404"/>
            <a:ext cx="3964281" cy="10917809"/>
            <a:chOff x="0" y="0"/>
            <a:chExt cx="1044090" cy="28754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4090" cy="2875472"/>
            </a:xfrm>
            <a:custGeom>
              <a:avLst/>
              <a:gdLst/>
              <a:ahLst/>
              <a:cxnLst/>
              <a:rect r="r" b="b" t="t" l="l"/>
              <a:pathLst>
                <a:path h="2875472" w="1044090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663160" y="1641132"/>
            <a:ext cx="6760246" cy="1244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48"/>
              </a:lnSpc>
              <a:spcBef>
                <a:spcPct val="0"/>
              </a:spcBef>
            </a:pPr>
            <a:r>
              <a:rPr lang="en-US" sz="7320">
                <a:solidFill>
                  <a:srgbClr val="051D40"/>
                </a:solidFill>
                <a:latin typeface="Open Sans Extra Bold"/>
              </a:rPr>
              <a:t>Overview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1867766" y="-1614217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5400000">
            <a:off x="2912435" y="3472452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796731" y="447246"/>
            <a:ext cx="5972616" cy="9392508"/>
          </a:xfrm>
          <a:custGeom>
            <a:avLst/>
            <a:gdLst/>
            <a:ahLst/>
            <a:cxnLst/>
            <a:rect r="r" b="b" t="t" l="l"/>
            <a:pathLst>
              <a:path h="9392508" w="5972616">
                <a:moveTo>
                  <a:pt x="0" y="0"/>
                </a:moveTo>
                <a:lnTo>
                  <a:pt x="5972616" y="0"/>
                </a:lnTo>
                <a:lnTo>
                  <a:pt x="5972616" y="9392508"/>
                </a:lnTo>
                <a:lnTo>
                  <a:pt x="0" y="9392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87" t="0" r="-2387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663160" y="3397227"/>
            <a:ext cx="3773019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Introduction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83149" y="3397227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01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5400000">
            <a:off x="2912435" y="4097959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663160" y="4022734"/>
            <a:ext cx="4143021" cy="1022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View Products</a:t>
            </a:r>
          </a:p>
          <a:p>
            <a:pPr algn="l">
              <a:lnSpc>
                <a:spcPts val="3995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8483149" y="4022734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02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5400000">
            <a:off x="2912435" y="4723196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663160" y="4647971"/>
            <a:ext cx="4652520" cy="1022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Add To Carts</a:t>
            </a:r>
          </a:p>
          <a:p>
            <a:pPr algn="l">
              <a:lnSpc>
                <a:spcPts val="3995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8483149" y="4647971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03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5400000">
            <a:off x="2912435" y="5348703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663160" y="5273478"/>
            <a:ext cx="4397771" cy="1022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View Cart</a:t>
            </a:r>
          </a:p>
          <a:p>
            <a:pPr algn="l">
              <a:lnSpc>
                <a:spcPts val="3995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8483149" y="5273478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04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5400000">
            <a:off x="2912435" y="5973940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3663160" y="5898715"/>
            <a:ext cx="4579735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Experience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483149" y="5898715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05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5400000">
            <a:off x="2912435" y="6599447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3663160" y="6524221"/>
            <a:ext cx="439777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Project Timeline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483149" y="6524221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06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5400000">
            <a:off x="2912435" y="7224684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3663160" y="7149458"/>
            <a:ext cx="4579735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Strategy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483149" y="7149458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07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5400000">
            <a:off x="2912435" y="7850190"/>
            <a:ext cx="510937" cy="453341"/>
          </a:xfrm>
          <a:custGeom>
            <a:avLst/>
            <a:gdLst/>
            <a:ahLst/>
            <a:cxnLst/>
            <a:rect r="r" b="b" t="t" l="l"/>
            <a:pathLst>
              <a:path h="453341" w="510937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3663160" y="7774965"/>
            <a:ext cx="439777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Our Team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483149" y="7774965"/>
            <a:ext cx="660851" cy="518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95"/>
              </a:lnSpc>
              <a:spcBef>
                <a:spcPct val="0"/>
              </a:spcBef>
            </a:pPr>
            <a:r>
              <a:rPr lang="en-US" sz="2853" spc="-57">
                <a:solidFill>
                  <a:srgbClr val="051D40"/>
                </a:solidFill>
                <a:latin typeface="Poppins"/>
              </a:rPr>
              <a:t>08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5143500"/>
          </a:xfrm>
          <a:custGeom>
            <a:avLst/>
            <a:gdLst/>
            <a:ahLst/>
            <a:cxnLst/>
            <a:rect r="r" b="b" t="t" l="l"/>
            <a:pathLst>
              <a:path h="5143500" w="182880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406" r="0" b="-644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8217" y="9258300"/>
            <a:ext cx="18476217" cy="1028700"/>
            <a:chOff x="0" y="0"/>
            <a:chExt cx="4866164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88217" y="-95804"/>
            <a:ext cx="19093136" cy="9394584"/>
            <a:chOff x="0" y="0"/>
            <a:chExt cx="5028645" cy="24742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28645" cy="2474294"/>
            </a:xfrm>
            <a:custGeom>
              <a:avLst/>
              <a:gdLst/>
              <a:ahLst/>
              <a:cxnLst/>
              <a:rect r="r" b="b" t="t" l="l"/>
              <a:pathLst>
                <a:path h="2474294" w="5028645">
                  <a:moveTo>
                    <a:pt x="0" y="0"/>
                  </a:moveTo>
                  <a:lnTo>
                    <a:pt x="5028645" y="0"/>
                  </a:lnTo>
                  <a:lnTo>
                    <a:pt x="5028645" y="2474294"/>
                  </a:lnTo>
                  <a:lnTo>
                    <a:pt x="0" y="2474294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028645" cy="25123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307505" y="1632042"/>
            <a:ext cx="9096148" cy="5938891"/>
          </a:xfrm>
          <a:custGeom>
            <a:avLst/>
            <a:gdLst/>
            <a:ahLst/>
            <a:cxnLst/>
            <a:rect r="r" b="b" t="t" l="l"/>
            <a:pathLst>
              <a:path h="5938891" w="9096148">
                <a:moveTo>
                  <a:pt x="0" y="0"/>
                </a:moveTo>
                <a:lnTo>
                  <a:pt x="9096148" y="0"/>
                </a:lnTo>
                <a:lnTo>
                  <a:pt x="9096148" y="5938892"/>
                </a:lnTo>
                <a:lnTo>
                  <a:pt x="0" y="5938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02324" y="262019"/>
            <a:ext cx="4625523" cy="611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33"/>
              </a:lnSpc>
              <a:spcBef>
                <a:spcPct val="0"/>
              </a:spcBef>
            </a:pPr>
            <a:r>
              <a:rPr lang="en-US" sz="3595">
                <a:solidFill>
                  <a:srgbClr val="FDFDFD"/>
                </a:solidFill>
                <a:latin typeface="Open Sans Extra Bold"/>
              </a:rPr>
              <a:t>View Products UC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5143500"/>
          </a:xfrm>
          <a:custGeom>
            <a:avLst/>
            <a:gdLst/>
            <a:ahLst/>
            <a:cxnLst/>
            <a:rect r="r" b="b" t="t" l="l"/>
            <a:pathLst>
              <a:path h="5143500" w="182880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406" r="0" b="-644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8217" y="9258300"/>
            <a:ext cx="18476217" cy="1028700"/>
            <a:chOff x="0" y="0"/>
            <a:chExt cx="4866164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88217" y="-95804"/>
            <a:ext cx="19093136" cy="9394584"/>
            <a:chOff x="0" y="0"/>
            <a:chExt cx="5028645" cy="24742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28645" cy="2474294"/>
            </a:xfrm>
            <a:custGeom>
              <a:avLst/>
              <a:gdLst/>
              <a:ahLst/>
              <a:cxnLst/>
              <a:rect r="r" b="b" t="t" l="l"/>
              <a:pathLst>
                <a:path h="2474294" w="5028645">
                  <a:moveTo>
                    <a:pt x="0" y="0"/>
                  </a:moveTo>
                  <a:lnTo>
                    <a:pt x="5028645" y="0"/>
                  </a:lnTo>
                  <a:lnTo>
                    <a:pt x="5028645" y="2474294"/>
                  </a:lnTo>
                  <a:lnTo>
                    <a:pt x="0" y="2474294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028645" cy="25123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595926" y="2174054"/>
            <a:ext cx="9096148" cy="5938891"/>
          </a:xfrm>
          <a:custGeom>
            <a:avLst/>
            <a:gdLst/>
            <a:ahLst/>
            <a:cxnLst/>
            <a:rect r="r" b="b" t="t" l="l"/>
            <a:pathLst>
              <a:path h="5938891" w="9096148">
                <a:moveTo>
                  <a:pt x="0" y="0"/>
                </a:moveTo>
                <a:lnTo>
                  <a:pt x="9096148" y="0"/>
                </a:lnTo>
                <a:lnTo>
                  <a:pt x="9096148" y="5938892"/>
                </a:lnTo>
                <a:lnTo>
                  <a:pt x="0" y="5938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02324" y="262019"/>
            <a:ext cx="4625523" cy="611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33"/>
              </a:lnSpc>
              <a:spcBef>
                <a:spcPct val="0"/>
              </a:spcBef>
            </a:pPr>
            <a:r>
              <a:rPr lang="en-US" sz="3595">
                <a:solidFill>
                  <a:srgbClr val="FDFDFD"/>
                </a:solidFill>
                <a:latin typeface="Open Sans Extra Bold"/>
              </a:rPr>
              <a:t>Add To Cart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5143500"/>
          </a:xfrm>
          <a:custGeom>
            <a:avLst/>
            <a:gdLst/>
            <a:ahLst/>
            <a:cxnLst/>
            <a:rect r="r" b="b" t="t" l="l"/>
            <a:pathLst>
              <a:path h="5143500" w="182880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406" r="0" b="-644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8217" y="9258300"/>
            <a:ext cx="18476217" cy="1028700"/>
            <a:chOff x="0" y="0"/>
            <a:chExt cx="4866164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88217" y="-95804"/>
            <a:ext cx="19093136" cy="9394584"/>
            <a:chOff x="0" y="0"/>
            <a:chExt cx="5028645" cy="24742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28645" cy="2474294"/>
            </a:xfrm>
            <a:custGeom>
              <a:avLst/>
              <a:gdLst/>
              <a:ahLst/>
              <a:cxnLst/>
              <a:rect r="r" b="b" t="t" l="l"/>
              <a:pathLst>
                <a:path h="2474294" w="5028645">
                  <a:moveTo>
                    <a:pt x="0" y="0"/>
                  </a:moveTo>
                  <a:lnTo>
                    <a:pt x="5028645" y="0"/>
                  </a:lnTo>
                  <a:lnTo>
                    <a:pt x="5028645" y="2474294"/>
                  </a:lnTo>
                  <a:lnTo>
                    <a:pt x="0" y="2474294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028645" cy="25123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789242" y="1596874"/>
            <a:ext cx="12709515" cy="6345494"/>
          </a:xfrm>
          <a:custGeom>
            <a:avLst/>
            <a:gdLst/>
            <a:ahLst/>
            <a:cxnLst/>
            <a:rect r="r" b="b" t="t" l="l"/>
            <a:pathLst>
              <a:path h="6345494" w="12709515">
                <a:moveTo>
                  <a:pt x="0" y="0"/>
                </a:moveTo>
                <a:lnTo>
                  <a:pt x="12709516" y="0"/>
                </a:lnTo>
                <a:lnTo>
                  <a:pt x="12709516" y="6345495"/>
                </a:lnTo>
                <a:lnTo>
                  <a:pt x="0" y="63454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02324" y="262019"/>
            <a:ext cx="4625523" cy="611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33"/>
              </a:lnSpc>
              <a:spcBef>
                <a:spcPct val="0"/>
              </a:spcBef>
            </a:pPr>
            <a:r>
              <a:rPr lang="en-US" sz="3595">
                <a:solidFill>
                  <a:srgbClr val="FDFDFD"/>
                </a:solidFill>
                <a:latin typeface="Open Sans Extra Bold"/>
              </a:rPr>
              <a:t>View Cart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5143500"/>
          </a:xfrm>
          <a:custGeom>
            <a:avLst/>
            <a:gdLst/>
            <a:ahLst/>
            <a:cxnLst/>
            <a:rect r="r" b="b" t="t" l="l"/>
            <a:pathLst>
              <a:path h="5143500" w="182880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406" r="0" b="-644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8217" y="9258300"/>
            <a:ext cx="18476217" cy="1028700"/>
            <a:chOff x="0" y="0"/>
            <a:chExt cx="4866164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88217" y="-95804"/>
            <a:ext cx="19093136" cy="9394584"/>
            <a:chOff x="0" y="0"/>
            <a:chExt cx="5028645" cy="24742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28645" cy="2474294"/>
            </a:xfrm>
            <a:custGeom>
              <a:avLst/>
              <a:gdLst/>
              <a:ahLst/>
              <a:cxnLst/>
              <a:rect r="r" b="b" t="t" l="l"/>
              <a:pathLst>
                <a:path h="2474294" w="5028645">
                  <a:moveTo>
                    <a:pt x="0" y="0"/>
                  </a:moveTo>
                  <a:lnTo>
                    <a:pt x="5028645" y="0"/>
                  </a:lnTo>
                  <a:lnTo>
                    <a:pt x="5028645" y="2474294"/>
                  </a:lnTo>
                  <a:lnTo>
                    <a:pt x="0" y="2474294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028645" cy="25123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711276" y="1658373"/>
            <a:ext cx="12865449" cy="6970253"/>
          </a:xfrm>
          <a:custGeom>
            <a:avLst/>
            <a:gdLst/>
            <a:ahLst/>
            <a:cxnLst/>
            <a:rect r="r" b="b" t="t" l="l"/>
            <a:pathLst>
              <a:path h="6970253" w="12865449">
                <a:moveTo>
                  <a:pt x="0" y="0"/>
                </a:moveTo>
                <a:lnTo>
                  <a:pt x="12865448" y="0"/>
                </a:lnTo>
                <a:lnTo>
                  <a:pt x="12865448" y="6970254"/>
                </a:lnTo>
                <a:lnTo>
                  <a:pt x="0" y="69702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02324" y="262019"/>
            <a:ext cx="4625523" cy="611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33"/>
              </a:lnSpc>
              <a:spcBef>
                <a:spcPct val="0"/>
              </a:spcBef>
            </a:pPr>
            <a:r>
              <a:rPr lang="en-US" sz="3595">
                <a:solidFill>
                  <a:srgbClr val="FDFDFD"/>
                </a:solidFill>
                <a:latin typeface="Open Sans Extra Bold"/>
              </a:rPr>
              <a:t>Place order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5143500"/>
          </a:xfrm>
          <a:custGeom>
            <a:avLst/>
            <a:gdLst/>
            <a:ahLst/>
            <a:cxnLst/>
            <a:rect r="r" b="b" t="t" l="l"/>
            <a:pathLst>
              <a:path h="5143500" w="182880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406" r="0" b="-644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88217" y="9258300"/>
            <a:ext cx="18476217" cy="1028700"/>
            <a:chOff x="0" y="0"/>
            <a:chExt cx="4866164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66164" cy="270933"/>
            </a:xfrm>
            <a:custGeom>
              <a:avLst/>
              <a:gdLst/>
              <a:ahLst/>
              <a:cxnLst/>
              <a:rect r="r" b="b" t="t" l="l"/>
              <a:pathLst>
                <a:path h="270933" w="4866164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88217" y="-95804"/>
            <a:ext cx="19093136" cy="9394584"/>
            <a:chOff x="0" y="0"/>
            <a:chExt cx="5028645" cy="24742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28645" cy="2474294"/>
            </a:xfrm>
            <a:custGeom>
              <a:avLst/>
              <a:gdLst/>
              <a:ahLst/>
              <a:cxnLst/>
              <a:rect r="r" b="b" t="t" l="l"/>
              <a:pathLst>
                <a:path h="2474294" w="5028645">
                  <a:moveTo>
                    <a:pt x="0" y="0"/>
                  </a:moveTo>
                  <a:lnTo>
                    <a:pt x="5028645" y="0"/>
                  </a:lnTo>
                  <a:lnTo>
                    <a:pt x="5028645" y="2474294"/>
                  </a:lnTo>
                  <a:lnTo>
                    <a:pt x="0" y="2474294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028645" cy="25123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104758" y="1350528"/>
            <a:ext cx="14166340" cy="7303011"/>
          </a:xfrm>
          <a:custGeom>
            <a:avLst/>
            <a:gdLst/>
            <a:ahLst/>
            <a:cxnLst/>
            <a:rect r="r" b="b" t="t" l="l"/>
            <a:pathLst>
              <a:path h="7303011" w="14166340">
                <a:moveTo>
                  <a:pt x="0" y="0"/>
                </a:moveTo>
                <a:lnTo>
                  <a:pt x="14166340" y="0"/>
                </a:lnTo>
                <a:lnTo>
                  <a:pt x="14166340" y="7303010"/>
                </a:lnTo>
                <a:lnTo>
                  <a:pt x="0" y="73030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02324" y="262019"/>
            <a:ext cx="4625523" cy="611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33"/>
              </a:lnSpc>
              <a:spcBef>
                <a:spcPct val="0"/>
              </a:spcBef>
            </a:pPr>
            <a:r>
              <a:rPr lang="en-US" sz="3595">
                <a:solidFill>
                  <a:srgbClr val="FDFDFD"/>
                </a:solidFill>
                <a:latin typeface="Open Sans Extra Bold"/>
              </a:rPr>
              <a:t>Pay Order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DAGIgLdbl7c</dc:identifier>
  <dcterms:modified xsi:type="dcterms:W3CDTF">2011-08-01T06:04:30Z</dcterms:modified>
  <cp:revision>1</cp:revision>
  <dc:title>White and Blue Professional Modern Technology Pitch Deck Presentation</dc:title>
</cp:coreProperties>
</file>